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59" r:id="rId4"/>
    <p:sldId id="258" r:id="rId5"/>
    <p:sldId id="272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3" r:id="rId14"/>
    <p:sldId id="274" r:id="rId15"/>
    <p:sldId id="275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3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tiff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280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18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456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494811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05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8737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907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932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122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30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57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7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146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80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37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537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87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9C2EC26-F5C3-8648-A025-9B4D2B143792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77DC7-28C3-1140-8D2B-1FF40B57E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7520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7AAB9-2E0E-4448-9BA3-0F5F26A211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Creating Optimal Lineups for DraftKings MLB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99BEC5-FA03-6E4B-BECE-159EEF0583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99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ABB45-DF77-0C43-918D-DB1C06D59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Batter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E6C84-005E-004E-A32E-E26C6C96B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Fit an ARIMA model on each player to predict the next games score</a:t>
            </a:r>
          </a:p>
          <a:p>
            <a:r>
              <a:rPr lang="en-US" dirty="0"/>
              <a:t>Used an order of (0,1,1)</a:t>
            </a:r>
          </a:p>
          <a:p>
            <a:r>
              <a:rPr lang="en-US" dirty="0"/>
              <a:t>Mean AIC is 315</a:t>
            </a:r>
          </a:p>
          <a:p>
            <a:r>
              <a:rPr lang="en-US" dirty="0"/>
              <a:t>This model is able to pick up on trends while mostly staying near each individual players’ mean points scored</a:t>
            </a:r>
          </a:p>
        </p:txBody>
      </p:sp>
    </p:spTree>
    <p:extLst>
      <p:ext uri="{BB962C8B-B14F-4D97-AF65-F5344CB8AC3E}">
        <p14:creationId xmlns:p14="http://schemas.microsoft.com/office/powerpoint/2010/main" val="3624023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76B3B-09E9-234C-AE88-CB4C006AC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Pitcher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953D3-0DF2-8849-AA13-44794966E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a neural network to predict player scores based on their stats and the teams they were against</a:t>
            </a:r>
          </a:p>
          <a:p>
            <a:r>
              <a:rPr lang="en-US" dirty="0"/>
              <a:t>Root Mean Squared Error: 11</a:t>
            </a:r>
          </a:p>
          <a:p>
            <a:r>
              <a:rPr lang="en-US" dirty="0"/>
              <a:t>Averaged predictions with pitchers’ average DraftKings points for final prediction.</a:t>
            </a:r>
          </a:p>
        </p:txBody>
      </p:sp>
    </p:spTree>
    <p:extLst>
      <p:ext uri="{BB962C8B-B14F-4D97-AF65-F5344CB8AC3E}">
        <p14:creationId xmlns:p14="http://schemas.microsoft.com/office/powerpoint/2010/main" val="814011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EA47E-FC59-6949-86DD-C22F7CA51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Lineups using a Genetic Algorithm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0D5591-C5C9-5B48-882A-C1E622B55B8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0312" y="1853248"/>
            <a:ext cx="6963338" cy="46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6981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434A3-649E-9944-854C-B283B8E9A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was able to use this technique to make a very small profit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049AE73-BEBA-E248-A282-CFC69BF8AA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8722831"/>
              </p:ext>
            </p:extLst>
          </p:nvPr>
        </p:nvGraphicFramePr>
        <p:xfrm>
          <a:off x="1143272" y="3286496"/>
          <a:ext cx="894714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1191">
                  <a:extLst>
                    <a:ext uri="{9D8B030D-6E8A-4147-A177-3AD203B41FA5}">
                      <a16:colId xmlns:a16="http://schemas.microsoft.com/office/drawing/2014/main" val="1284678492"/>
                    </a:ext>
                  </a:extLst>
                </a:gridCol>
                <a:gridCol w="1491191">
                  <a:extLst>
                    <a:ext uri="{9D8B030D-6E8A-4147-A177-3AD203B41FA5}">
                      <a16:colId xmlns:a16="http://schemas.microsoft.com/office/drawing/2014/main" val="2213129688"/>
                    </a:ext>
                  </a:extLst>
                </a:gridCol>
                <a:gridCol w="1491191">
                  <a:extLst>
                    <a:ext uri="{9D8B030D-6E8A-4147-A177-3AD203B41FA5}">
                      <a16:colId xmlns:a16="http://schemas.microsoft.com/office/drawing/2014/main" val="1796539519"/>
                    </a:ext>
                  </a:extLst>
                </a:gridCol>
                <a:gridCol w="1491191">
                  <a:extLst>
                    <a:ext uri="{9D8B030D-6E8A-4147-A177-3AD203B41FA5}">
                      <a16:colId xmlns:a16="http://schemas.microsoft.com/office/drawing/2014/main" val="1151775995"/>
                    </a:ext>
                  </a:extLst>
                </a:gridCol>
                <a:gridCol w="1491191">
                  <a:extLst>
                    <a:ext uri="{9D8B030D-6E8A-4147-A177-3AD203B41FA5}">
                      <a16:colId xmlns:a16="http://schemas.microsoft.com/office/drawing/2014/main" val="4161486775"/>
                    </a:ext>
                  </a:extLst>
                </a:gridCol>
                <a:gridCol w="1491191">
                  <a:extLst>
                    <a:ext uri="{9D8B030D-6E8A-4147-A177-3AD203B41FA5}">
                      <a16:colId xmlns:a16="http://schemas.microsoft.com/office/drawing/2014/main" val="25269248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7/3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7/4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7/5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810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Entry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$73.50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$296.50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335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Winnings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$12.50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$115.50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$49.50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$300.50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3825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Profit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 $49.50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$62.50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 $42.50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$25.50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+ $4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2134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9276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566E-5632-EE42-B258-6A64A92E7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0D846-A64C-EF47-B5D1-FF86EE538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Though  I am currently profitable, I do not believe that my model will be consistently profitable without making some changes</a:t>
            </a:r>
          </a:p>
          <a:p>
            <a:r>
              <a:rPr lang="en-US" dirty="0"/>
              <a:t>Predicting scores accurately is less important to consistent success than proper lineup generation</a:t>
            </a:r>
          </a:p>
          <a:p>
            <a:r>
              <a:rPr lang="en-US" dirty="0"/>
              <a:t>My current technique allows for me to be too reliant on an individual player having a strong game</a:t>
            </a:r>
          </a:p>
          <a:p>
            <a:r>
              <a:rPr lang="en-US" dirty="0"/>
              <a:t>No matter how much data science is behind my predictions, it’s still gambling</a:t>
            </a:r>
          </a:p>
        </p:txBody>
      </p:sp>
    </p:spTree>
    <p:extLst>
      <p:ext uri="{BB962C8B-B14F-4D97-AF65-F5344CB8AC3E}">
        <p14:creationId xmlns:p14="http://schemas.microsoft.com/office/powerpoint/2010/main" val="3232036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89404-8068-B743-9BAA-91C20FE7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FA6C0-927D-D54F-A20F-AE9E68861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had to find and merge data from many sources</a:t>
            </a:r>
          </a:p>
          <a:p>
            <a:r>
              <a:rPr lang="en-US" dirty="0"/>
              <a:t>Predicting stats on a game by game basis is always going to be incredibly difficult</a:t>
            </a:r>
          </a:p>
          <a:p>
            <a:r>
              <a:rPr lang="en-US" dirty="0"/>
              <a:t>Testing my lineups costs money and could be expensive over time</a:t>
            </a:r>
          </a:p>
          <a:p>
            <a:r>
              <a:rPr lang="en-US" dirty="0"/>
              <a:t>I don’t have a long testing period to make strong conclusions about the current strength of my methods</a:t>
            </a:r>
          </a:p>
        </p:txBody>
      </p:sp>
    </p:spTree>
    <p:extLst>
      <p:ext uri="{BB962C8B-B14F-4D97-AF65-F5344CB8AC3E}">
        <p14:creationId xmlns:p14="http://schemas.microsoft.com/office/powerpoint/2010/main" val="3674420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8B4C4-3EC5-9D48-A55F-E1D1D76CB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AF962-81CE-BB49-BC4D-AC552E9E1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more about genetic algorithms to apply new methods to my lineup creation</a:t>
            </a:r>
          </a:p>
          <a:p>
            <a:r>
              <a:rPr lang="en-US" dirty="0"/>
              <a:t>View the accounts of top performing DraftKings players to try to see their strategies when forming lineups</a:t>
            </a:r>
          </a:p>
          <a:p>
            <a:r>
              <a:rPr lang="en-US" dirty="0"/>
              <a:t>Continue submitting lineups to see where my strategies fail</a:t>
            </a:r>
          </a:p>
          <a:p>
            <a:r>
              <a:rPr lang="en-US" dirty="0"/>
              <a:t>Gather more data to improve my model’s predictive strength</a:t>
            </a:r>
          </a:p>
        </p:txBody>
      </p:sp>
    </p:spTree>
    <p:extLst>
      <p:ext uri="{BB962C8B-B14F-4D97-AF65-F5344CB8AC3E}">
        <p14:creationId xmlns:p14="http://schemas.microsoft.com/office/powerpoint/2010/main" val="952151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408D4-B01D-BF47-9292-E578391F4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0B6AD-2145-3043-86FE-6EA3125AF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Data Science to attempt to improve my odds when participating in DraftKings contests</a:t>
            </a:r>
          </a:p>
          <a:p>
            <a:r>
              <a:rPr lang="en-US" dirty="0"/>
              <a:t>Create models to predict player scores</a:t>
            </a:r>
          </a:p>
          <a:p>
            <a:r>
              <a:rPr lang="en-US" dirty="0"/>
              <a:t>Create a lineup generator to make lineups that are expected to succeed based on their predicted score.</a:t>
            </a:r>
          </a:p>
          <a:p>
            <a:r>
              <a:rPr lang="en-US" dirty="0"/>
              <a:t>By submitting a large number of lineups I hope to increase my chances of being profitable</a:t>
            </a:r>
          </a:p>
        </p:txBody>
      </p:sp>
    </p:spTree>
    <p:extLst>
      <p:ext uri="{BB962C8B-B14F-4D97-AF65-F5344CB8AC3E}">
        <p14:creationId xmlns:p14="http://schemas.microsoft.com/office/powerpoint/2010/main" val="3193185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D6580-9BAF-294C-A3FA-5384DC371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2CC14-F497-724F-80AC-BE2D8D6C7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Player cumulative stats were taken from </a:t>
            </a:r>
            <a:r>
              <a:rPr lang="en-US" dirty="0" err="1"/>
              <a:t>fangraphs</a:t>
            </a:r>
            <a:r>
              <a:rPr lang="en-US" dirty="0"/>
              <a:t> and include stats from the 2020 and 2021 seasons</a:t>
            </a:r>
          </a:p>
          <a:p>
            <a:r>
              <a:rPr lang="en-US" dirty="0"/>
              <a:t>Past DraftKings performance was taken daily from </a:t>
            </a:r>
            <a:r>
              <a:rPr lang="en-US" dirty="0" err="1"/>
              <a:t>Rotogrinders.com</a:t>
            </a:r>
            <a:endParaRPr lang="en-US" dirty="0"/>
          </a:p>
          <a:p>
            <a:r>
              <a:rPr lang="en-US" dirty="0"/>
              <a:t>Daily baseball lineups were downloaded from </a:t>
            </a:r>
            <a:r>
              <a:rPr lang="en-US" dirty="0" err="1"/>
              <a:t>Baseballmonster.com</a:t>
            </a:r>
            <a:endParaRPr lang="en-US" dirty="0"/>
          </a:p>
          <a:p>
            <a:r>
              <a:rPr lang="en-US" dirty="0"/>
              <a:t>Pitchers and Batters are scored differently so the predictions for those players were modeled and analyzed separately </a:t>
            </a:r>
          </a:p>
        </p:txBody>
      </p:sp>
    </p:spTree>
    <p:extLst>
      <p:ext uri="{BB962C8B-B14F-4D97-AF65-F5344CB8AC3E}">
        <p14:creationId xmlns:p14="http://schemas.microsoft.com/office/powerpoint/2010/main" val="2143076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3D37F-850E-FE44-A3BC-BA3349A2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C123-553D-0341-96E3-839856A4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DraftKings Salary – Number assigned by DraftKings to each baseball player, representing their expected value. DK Users have $50,000 worth of salary to create lineups of players.</a:t>
            </a:r>
          </a:p>
          <a:p>
            <a:r>
              <a:rPr lang="en-US" dirty="0"/>
              <a:t>DraftKings Points – A score calculated based on a baseball players performance in that day’s game. The lineups with the largest total score are paid according to a pay scale defined by each contest. </a:t>
            </a:r>
          </a:p>
        </p:txBody>
      </p:sp>
    </p:spTree>
    <p:extLst>
      <p:ext uri="{BB962C8B-B14F-4D97-AF65-F5344CB8AC3E}">
        <p14:creationId xmlns:p14="http://schemas.microsoft.com/office/powerpoint/2010/main" val="3030019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4EE9-C3DC-C14D-A86E-D983A11A2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DraftKings Scoring Breakdown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A64A4B7-E40B-9F45-9CD6-E09E29AC37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6448" y="1657350"/>
            <a:ext cx="9717557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512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FE878-85CA-2140-91B7-CFE32E959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batter scores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7A1DEE-85B8-0047-A5C3-4897B2E99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2223623"/>
            <a:ext cx="5409258" cy="37214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A9CD30-8B2A-5A4A-BA5A-3843AA1CB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442" y="2223623"/>
            <a:ext cx="5448323" cy="372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913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AD579-1163-6045-8B12-DE793E281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pitcher scores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8B3F9B4-A7DF-464F-A23D-43806E37E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9444" y="1933406"/>
            <a:ext cx="6171561" cy="429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952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7DA49-0063-3147-9BF6-93846F7CD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feature correlations for batters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91B09D-F267-2A49-B110-A3D7B3F4A5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1230" y="1483949"/>
            <a:ext cx="5284967" cy="495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581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67FF0-8C0B-9A43-88B8-008DB6AF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feature correlations for pitchers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51345CD-BC98-E24C-8B2C-1E769FC00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1959" y="1395531"/>
            <a:ext cx="5477037" cy="500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196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{0125FDD5-EA9C-0D47-94E3-CD77E435E8F3}tf10001062</Template>
  <TotalTime>1192</TotalTime>
  <Words>525</Words>
  <Application>Microsoft Macintosh PowerPoint</Application>
  <PresentationFormat>Widescreen</PresentationFormat>
  <Paragraphs>69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</vt:lpstr>
      <vt:lpstr>Creating Optimal Lineups for DraftKings MLB</vt:lpstr>
      <vt:lpstr>Problem Statement</vt:lpstr>
      <vt:lpstr>Data</vt:lpstr>
      <vt:lpstr>Important Terms</vt:lpstr>
      <vt:lpstr>DraftKings Scoring Breakdown</vt:lpstr>
      <vt:lpstr>Distribution of batter scores</vt:lpstr>
      <vt:lpstr>Distribution of pitcher scores</vt:lpstr>
      <vt:lpstr>Top feature correlations for batters</vt:lpstr>
      <vt:lpstr>Top feature correlations for pitchers</vt:lpstr>
      <vt:lpstr>Batter Model</vt:lpstr>
      <vt:lpstr>Pitcher model</vt:lpstr>
      <vt:lpstr>Generating Lineups using a Genetic Algorithm</vt:lpstr>
      <vt:lpstr>I was able to use this technique to make a very small profit</vt:lpstr>
      <vt:lpstr>Conclusions</vt:lpstr>
      <vt:lpstr>Limitations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Optimal Lineups for DraftKings MLB</dc:title>
  <dc:creator>Nathan Perry</dc:creator>
  <cp:lastModifiedBy>Nathan Perry</cp:lastModifiedBy>
  <cp:revision>18</cp:revision>
  <dcterms:created xsi:type="dcterms:W3CDTF">2021-07-06T16:56:28Z</dcterms:created>
  <dcterms:modified xsi:type="dcterms:W3CDTF">2021-07-07T12:48:47Z</dcterms:modified>
</cp:coreProperties>
</file>

<file path=docProps/thumbnail.jpeg>
</file>